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2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D07C-26FB-43E4-939D-D5622FE1A237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AEC9-E61D-480F-AE86-339DAF9E4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10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D07C-26FB-43E4-939D-D5622FE1A237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AEC9-E61D-480F-AE86-339DAF9E4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004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D07C-26FB-43E4-939D-D5622FE1A237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AEC9-E61D-480F-AE86-339DAF9E4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82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D07C-26FB-43E4-939D-D5622FE1A237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AEC9-E61D-480F-AE86-339DAF9E4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375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D07C-26FB-43E4-939D-D5622FE1A237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AEC9-E61D-480F-AE86-339DAF9E4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8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D07C-26FB-43E4-939D-D5622FE1A237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AEC9-E61D-480F-AE86-339DAF9E4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10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D07C-26FB-43E4-939D-D5622FE1A237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AEC9-E61D-480F-AE86-339DAF9E4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96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D07C-26FB-43E4-939D-D5622FE1A237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AEC9-E61D-480F-AE86-339DAF9E4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0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D07C-26FB-43E4-939D-D5622FE1A237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AEC9-E61D-480F-AE86-339DAF9E4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48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D07C-26FB-43E4-939D-D5622FE1A237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AEC9-E61D-480F-AE86-339DAF9E4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43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D07C-26FB-43E4-939D-D5622FE1A237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AEC9-E61D-480F-AE86-339DAF9E4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5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CD07C-26FB-43E4-939D-D5622FE1A237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DAEC9-E61D-480F-AE86-339DAF9E4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598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458" y="1969675"/>
            <a:ext cx="9143999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54013" indent="-354013"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	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Хроника спортивно - массовых и физкультурно - оздоровительных    мероприятий нашей школы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3" y="775212"/>
            <a:ext cx="8352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ГУО «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Кищино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Слободская средняя школа Борисовского района»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7905" y="4247222"/>
            <a:ext cx="5256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учитель физической  </a:t>
            </a:r>
          </a:p>
          <a:p>
            <a:pPr algn="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культуры и здоровья</a:t>
            </a:r>
          </a:p>
          <a:p>
            <a:pPr algn="r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Прадедович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А.В.</a:t>
            </a:r>
          </a:p>
        </p:txBody>
      </p:sp>
    </p:spTree>
    <p:extLst>
      <p:ext uri="{BB962C8B-B14F-4D97-AF65-F5344CB8AC3E}">
        <p14:creationId xmlns:p14="http://schemas.microsoft.com/office/powerpoint/2010/main" val="191499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ОСЕННИЙ ЛЕГКОАТЛЕТИЧЕСКИЙ КРОСС</a:t>
            </a:r>
          </a:p>
        </p:txBody>
      </p:sp>
    </p:spTree>
    <p:extLst>
      <p:ext uri="{BB962C8B-B14F-4D97-AF65-F5344CB8AC3E}">
        <p14:creationId xmlns:p14="http://schemas.microsoft.com/office/powerpoint/2010/main" val="275013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98072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СОРЕВНОВАНИЯ ПО МИНИ - ФУТБОЛУ</a:t>
            </a:r>
          </a:p>
        </p:txBody>
      </p:sp>
    </p:spTree>
    <p:extLst>
      <p:ext uri="{BB962C8B-B14F-4D97-AF65-F5344CB8AC3E}">
        <p14:creationId xmlns:p14="http://schemas.microsoft.com/office/powerpoint/2010/main" val="2089569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411760" y="5593595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ПЕРВАЯ ЛЫЖНЯ</a:t>
            </a:r>
          </a:p>
        </p:txBody>
      </p:sp>
    </p:spTree>
    <p:extLst>
      <p:ext uri="{BB962C8B-B14F-4D97-AF65-F5344CB8AC3E}">
        <p14:creationId xmlns:p14="http://schemas.microsoft.com/office/powerpoint/2010/main" val="1703567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470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ЛЫЖНЫЕ ЗАБАВЫ</a:t>
            </a:r>
          </a:p>
        </p:txBody>
      </p:sp>
    </p:spTree>
    <p:extLst>
      <p:ext uri="{BB962C8B-B14F-4D97-AF65-F5344CB8AC3E}">
        <p14:creationId xmlns:p14="http://schemas.microsoft.com/office/powerpoint/2010/main" val="23312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ШАХМАТНЫЙ ТУРНИР</a:t>
            </a:r>
          </a:p>
        </p:txBody>
      </p:sp>
    </p:spTree>
    <p:extLst>
      <p:ext uri="{BB962C8B-B14F-4D97-AF65-F5344CB8AC3E}">
        <p14:creationId xmlns:p14="http://schemas.microsoft.com/office/powerpoint/2010/main" val="2374845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ПОХОД ВЫХОДНОГО ДНЯ</a:t>
            </a:r>
          </a:p>
        </p:txBody>
      </p:sp>
    </p:spTree>
    <p:extLst>
      <p:ext uri="{BB962C8B-B14F-4D97-AF65-F5344CB8AC3E}">
        <p14:creationId xmlns:p14="http://schemas.microsoft.com/office/powerpoint/2010/main" val="437843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86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50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Asus</dc:creator>
  <cp:lastModifiedBy>Petr</cp:lastModifiedBy>
  <cp:revision>12</cp:revision>
  <dcterms:created xsi:type="dcterms:W3CDTF">2021-11-03T18:42:21Z</dcterms:created>
  <dcterms:modified xsi:type="dcterms:W3CDTF">2023-09-08T16:43:22Z</dcterms:modified>
</cp:coreProperties>
</file>